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4" r:id="rId8"/>
    <p:sldId id="265" r:id="rId9"/>
    <p:sldId id="266" r:id="rId10"/>
    <p:sldId id="274" r:id="rId11"/>
    <p:sldId id="267" r:id="rId12"/>
    <p:sldId id="270" r:id="rId13"/>
    <p:sldId id="271" r:id="rId14"/>
    <p:sldId id="272" r:id="rId15"/>
    <p:sldId id="273" r:id="rId16"/>
    <p:sldId id="275" r:id="rId17"/>
    <p:sldId id="263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7E51-B32F-4AF8-8EA4-510277AD3FF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2CF2-6298-42E9-B320-99A93A26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7E51-B32F-4AF8-8EA4-510277AD3FF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2CF2-6298-42E9-B320-99A93A26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7E51-B32F-4AF8-8EA4-510277AD3FF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2CF2-6298-42E9-B320-99A93A26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1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7E51-B32F-4AF8-8EA4-510277AD3FF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2CF2-6298-42E9-B320-99A93A26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9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7E51-B32F-4AF8-8EA4-510277AD3FF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2CF2-6298-42E9-B320-99A93A26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3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7E51-B32F-4AF8-8EA4-510277AD3FF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2CF2-6298-42E9-B320-99A93A26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7E51-B32F-4AF8-8EA4-510277AD3FF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2CF2-6298-42E9-B320-99A93A26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5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7E51-B32F-4AF8-8EA4-510277AD3FF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2CF2-6298-42E9-B320-99A93A26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7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7E51-B32F-4AF8-8EA4-510277AD3FF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2CF2-6298-42E9-B320-99A93A26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2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7E51-B32F-4AF8-8EA4-510277AD3FF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2CF2-6298-42E9-B320-99A93A26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6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7E51-B32F-4AF8-8EA4-510277AD3FF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2CF2-6298-42E9-B320-99A93A26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3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B7E51-B32F-4AF8-8EA4-510277AD3FF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B2CF2-6298-42E9-B320-99A93A26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2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slide" Target="slide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5" Type="http://schemas.openxmlformats.org/officeDocument/2006/relationships/slide" Target="slide1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1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glencoe.mcgraw-hill.com/sites/dl/free/0078778026/161752/00053411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HE6Y0iEuXMQ" TargetMode="External"/><Relationship Id="rId4" Type="http://schemas.openxmlformats.org/officeDocument/2006/relationships/hyperlink" Target="http://www.youtube.com/watch?v=JRvvPOAWMA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1143000"/>
            <a:ext cx="2286000" cy="6858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SS6G7a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2470">
            <a:off x="457889" y="206819"/>
            <a:ext cx="3428938" cy="288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133600"/>
            <a:ext cx="5867400" cy="4419600"/>
          </a:xfrm>
        </p:spPr>
        <p:txBody>
          <a:bodyPr>
            <a:noAutofit/>
          </a:bodyPr>
          <a:lstStyle/>
          <a:p>
            <a:r>
              <a:rPr lang="en-US" sz="7000" b="1" dirty="0" smtClean="0"/>
              <a:t>How  have environmental issues affected Canada?</a:t>
            </a:r>
            <a:endParaRPr 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21720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407987"/>
            <a:ext cx="5181600" cy="147002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Distributed</a:t>
            </a:r>
            <a:br>
              <a:rPr lang="en-US" sz="6000" b="1" dirty="0" smtClean="0"/>
            </a:br>
            <a:r>
              <a:rPr lang="en-US" sz="6000" b="1" dirty="0" smtClean="0"/>
              <a:t>Summarizing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601686"/>
            <a:ext cx="7772400" cy="3429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If you lived in Canada, identify ways in which you might be able to help reduce the amount of air pollution and acid rain in the environment.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" y="-304800"/>
            <a:ext cx="31035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72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906" y="152400"/>
            <a:ext cx="5791200" cy="20113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hlinkClick r:id="rId2" action="ppaction://hlinksldjump"/>
              </a:rPr>
              <a:t>Extraction</a:t>
            </a:r>
            <a:r>
              <a:rPr lang="en-US" sz="5400" b="1" dirty="0" smtClean="0"/>
              <a:t> &amp; Use of Natural Resources</a:t>
            </a:r>
            <a:endParaRPr lang="en-US" sz="5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-152400"/>
            <a:ext cx="31035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25524"/>
            <a:ext cx="4724400" cy="411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56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404019"/>
            <a:ext cx="6457950" cy="147796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Extracting Minerals from the Canadian Shield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924799" cy="3962400"/>
          </a:xfrm>
        </p:spPr>
        <p:txBody>
          <a:bodyPr/>
          <a:lstStyle/>
          <a:p>
            <a:r>
              <a:rPr lang="en-US" dirty="0" smtClean="0"/>
              <a:t>Minerals from the Canadian Shield are valuable exports and power many industries</a:t>
            </a:r>
          </a:p>
          <a:p>
            <a:r>
              <a:rPr lang="en-US" dirty="0" smtClean="0"/>
              <a:t>Extracting minerals can cause damage the environment:</a:t>
            </a:r>
          </a:p>
          <a:p>
            <a:pPr lvl="1"/>
            <a:r>
              <a:rPr lang="en-US" dirty="0" smtClean="0"/>
              <a:t>Toxic waste gets into the ground and water</a:t>
            </a:r>
          </a:p>
          <a:p>
            <a:pPr lvl="1"/>
            <a:r>
              <a:rPr lang="en-US" dirty="0" smtClean="0"/>
              <a:t>Plants and animals lose their place to live</a:t>
            </a:r>
          </a:p>
          <a:p>
            <a:pPr lvl="1"/>
            <a:r>
              <a:rPr lang="en-US" dirty="0" smtClean="0"/>
              <a:t>Emissions cause acid rain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381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58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7088"/>
            <a:ext cx="5943600" cy="1665514"/>
          </a:xfrm>
        </p:spPr>
        <p:txBody>
          <a:bodyPr>
            <a:noAutofit/>
          </a:bodyPr>
          <a:lstStyle/>
          <a:p>
            <a:r>
              <a:rPr lang="en-US" sz="5000" b="1" dirty="0" smtClean="0"/>
              <a:t>Use of Rivers on the Canadian Shield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Rivers on the Canadian Shield produce hydroelectricity (electricity created by flowing water)</a:t>
            </a:r>
          </a:p>
          <a:p>
            <a:r>
              <a:rPr lang="en-US" dirty="0" smtClean="0"/>
              <a:t>Hydroelectricity has caused problems because of the creation of dams, reservoirs, and change in river flow.</a:t>
            </a:r>
          </a:p>
          <a:p>
            <a:r>
              <a:rPr lang="en-US" dirty="0" smtClean="0"/>
              <a:t>As a result, there is flooding, erosion, and animals lost their place to live and their source of food.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15542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70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04799"/>
            <a:ext cx="5486400" cy="1787525"/>
          </a:xfrm>
        </p:spPr>
        <p:txBody>
          <a:bodyPr>
            <a:noAutofit/>
          </a:bodyPr>
          <a:lstStyle/>
          <a:p>
            <a:r>
              <a:rPr lang="en-US" b="1" dirty="0" smtClean="0"/>
              <a:t>Extracting Timber from the </a:t>
            </a:r>
            <a:br>
              <a:rPr lang="en-US" b="1" dirty="0" smtClean="0"/>
            </a:br>
            <a:r>
              <a:rPr lang="en-US" b="1" dirty="0" smtClean="0"/>
              <a:t>Canadian Shield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Trees are harvested as timber to make wood and paper products</a:t>
            </a:r>
          </a:p>
          <a:p>
            <a:r>
              <a:rPr lang="en-US" dirty="0" smtClean="0"/>
              <a:t>Cutting down a lot of trees in the same area (clear-cutting) can cause flooding and erosion into rivers</a:t>
            </a:r>
          </a:p>
          <a:p>
            <a:r>
              <a:rPr lang="en-US" dirty="0" smtClean="0"/>
              <a:t>New trees can be planted but take many years to grow</a:t>
            </a:r>
          </a:p>
          <a:p>
            <a:r>
              <a:rPr lang="en-US" dirty="0" smtClean="0"/>
              <a:t>The government is trying to help by restoring damaged areas and setting aside land to be protected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759436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381000"/>
            <a:ext cx="60960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Distributed Summarizing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6200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4300" dirty="0" smtClean="0">
                <a:solidFill>
                  <a:schemeClr val="tx1"/>
                </a:solidFill>
              </a:rPr>
              <a:t>Do you think the benefits of extracting Canada’s natural resources outweigh the harmful effects of extracting its natural resources? Why or why not?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4200" dirty="0" smtClean="0">
                <a:solidFill>
                  <a:schemeClr val="tx1"/>
                </a:solidFill>
              </a:rPr>
              <a:t>Share your thoughts with a partner.</a:t>
            </a:r>
            <a:endParaRPr lang="en-US" sz="4200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31035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92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457200"/>
            <a:ext cx="6096000" cy="147002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Summarizing </a:t>
            </a:r>
            <a:br>
              <a:rPr lang="en-US" sz="6000" b="1" dirty="0" smtClean="0"/>
            </a:br>
            <a:r>
              <a:rPr lang="en-US" sz="6000" b="1" dirty="0" smtClean="0"/>
              <a:t>Strategy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7000"/>
            <a:ext cx="8534400" cy="3657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Select one of the following tasks to demonstrate your understanding of the environmental issues in Canada:</a:t>
            </a:r>
          </a:p>
          <a:p>
            <a:endParaRPr lang="en-US" sz="21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Make a bumper sticker illustrating an environmental issue affecting Canada (must include at least one environmental concern and its causes not general statements such as Save Canada’s environment)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Make a Recipe Card about environmental issues in Canada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Write an editorial to a newspaper describing an environmental issue affecting Canada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64" y="-413652"/>
            <a:ext cx="3103563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667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Emission – the production and release of something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" y="1600200"/>
            <a:ext cx="8252880" cy="4876800"/>
            <a:chOff x="533400" y="1600200"/>
            <a:chExt cx="8252880" cy="48768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962400"/>
              <a:ext cx="3789735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2859464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442880" y="2590801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Emission</a:t>
              </a:r>
              <a:endParaRPr lang="en-US" sz="8800" b="1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3124200" y="2819400"/>
              <a:ext cx="1371600" cy="22860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29271">
              <a:off x="2814081" y="3770645"/>
              <a:ext cx="1774825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248400" y="5410200"/>
            <a:ext cx="253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hlinkClick r:id="rId5" action="ppaction://hlinksldjump"/>
              </a:rPr>
              <a:t>Back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705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8346"/>
            <a:ext cx="8458200" cy="868362"/>
          </a:xfrm>
        </p:spPr>
        <p:txBody>
          <a:bodyPr>
            <a:noAutofit/>
          </a:bodyPr>
          <a:lstStyle/>
          <a:p>
            <a:r>
              <a:rPr lang="en-US" sz="4800" dirty="0" smtClean="0"/>
              <a:t>Run-off – leave or escape </a:t>
            </a:r>
            <a:br>
              <a:rPr lang="en-US" sz="4800" dirty="0" smtClean="0"/>
            </a:br>
            <a:r>
              <a:rPr lang="en-US" sz="4800" dirty="0" smtClean="0"/>
              <a:t>from a place</a:t>
            </a:r>
            <a:endParaRPr lang="en-US" sz="4800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21474"/>
            <a:ext cx="6185434" cy="510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5867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hlinkClick r:id="rId3" action="ppaction://hlinksldjump"/>
              </a:rPr>
              <a:t>Back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420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Extraction – the action of taking something out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4572000" cy="240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41022"/>
            <a:ext cx="4572000" cy="22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2474533"/>
            <a:ext cx="3733800" cy="273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791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hlinkClick r:id="rId5" action="ppaction://hlinksldjump"/>
              </a:rPr>
              <a:t>Back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124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Activating Strategy</a:t>
            </a:r>
            <a:endParaRPr lang="en-US" sz="66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1828800"/>
            <a:ext cx="4419600" cy="384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1513114"/>
            <a:ext cx="388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Look at the map to the left showing the natural resources found in Canada. </a:t>
            </a:r>
          </a:p>
          <a:p>
            <a:pPr algn="ctr"/>
            <a:endParaRPr lang="en-US" sz="2000" dirty="0"/>
          </a:p>
          <a:p>
            <a:pPr algn="ctr"/>
            <a:r>
              <a:rPr lang="en-US" sz="3200" dirty="0" smtClean="0"/>
              <a:t>With a seat partner, identify the type of environmental issues that Canada might experience.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26798" y="457200"/>
            <a:ext cx="5943600" cy="1858962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Environmental Issues in Canada</a:t>
            </a:r>
            <a:endParaRPr lang="en-US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743200"/>
            <a:ext cx="7924800" cy="3449675"/>
          </a:xfrm>
        </p:spPr>
        <p:txBody>
          <a:bodyPr>
            <a:noAutofit/>
          </a:bodyPr>
          <a:lstStyle/>
          <a:p>
            <a:r>
              <a:rPr lang="en-US" sz="4800" dirty="0" smtClean="0"/>
              <a:t>Acid Rain</a:t>
            </a:r>
          </a:p>
          <a:p>
            <a:r>
              <a:rPr lang="en-US" sz="4800" dirty="0" smtClean="0"/>
              <a:t>Pollution of the Great Lakes</a:t>
            </a:r>
          </a:p>
          <a:p>
            <a:r>
              <a:rPr lang="en-US" sz="4800" dirty="0" smtClean="0"/>
              <a:t>Extraction &amp; Use of Natural Resources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710">
            <a:off x="289449" y="265887"/>
            <a:ext cx="2324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0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we discuss the Environmental Issues in Canada, we will summarize the information on a graphic organizer.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404123"/>
              </p:ext>
            </p:extLst>
          </p:nvPr>
        </p:nvGraphicFramePr>
        <p:xfrm>
          <a:off x="1828800" y="2286000"/>
          <a:ext cx="54102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Document" r:id="rId4" imgW="10103434" imgH="7589174" progId="Word.Document.8">
                  <p:embed/>
                </p:oleObj>
              </mc:Choice>
              <mc:Fallback>
                <p:oleObj name="Document" r:id="rId4" imgW="10103434" imgH="758917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2286000"/>
                        <a:ext cx="5410200" cy="4064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2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6581" y="462481"/>
            <a:ext cx="5715000" cy="147002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Acid Rain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801500"/>
            <a:ext cx="6400800" cy="260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is acid rain?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http://glencoe.mcgraw-hill.com/sites/dl/free/0078778026/161752/00053411.html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1895">
            <a:off x="228601" y="-52662"/>
            <a:ext cx="275590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6551" y="5567809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4"/>
              </a:rPr>
              <a:t>http://www.youtube.com/watch?v=JRvvPOAWMAo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76400" y="4343400"/>
            <a:ext cx="6470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5"/>
              </a:rPr>
              <a:t>http://</a:t>
            </a:r>
            <a:r>
              <a:rPr lang="en-US" sz="2800" dirty="0" smtClean="0">
                <a:hlinkClick r:id="rId5"/>
              </a:rPr>
              <a:t>www.youtube.com/watch?v=HE6Y0iEuXMQ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36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6248399" cy="1630362"/>
          </a:xfrm>
        </p:spPr>
        <p:txBody>
          <a:bodyPr>
            <a:noAutofit/>
          </a:bodyPr>
          <a:lstStyle/>
          <a:p>
            <a:r>
              <a:rPr lang="en-US" sz="5500" b="1" dirty="0" smtClean="0"/>
              <a:t>Causes of Acid Rain</a:t>
            </a:r>
            <a:br>
              <a:rPr lang="en-US" sz="5500" b="1" dirty="0" smtClean="0"/>
            </a:br>
            <a:r>
              <a:rPr lang="en-US" sz="5500" b="1" dirty="0" smtClean="0"/>
              <a:t>in Canada</a:t>
            </a:r>
            <a:endParaRPr lang="en-US" sz="5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7543800" cy="4343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200" dirty="0" smtClean="0"/>
              <a:t>Polluted gases released into the air from: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4300" dirty="0" smtClean="0">
                <a:hlinkClick r:id="rId2" action="ppaction://hlinksldjump"/>
              </a:rPr>
              <a:t>Emissions</a:t>
            </a:r>
            <a:r>
              <a:rPr lang="en-US" sz="4300" dirty="0" smtClean="0"/>
              <a:t> from power plants that burn fossil fuels</a:t>
            </a:r>
          </a:p>
          <a:p>
            <a:r>
              <a:rPr lang="en-US" sz="4300" dirty="0" smtClean="0"/>
              <a:t>Emissions from factories that process minerals mined in Canada</a:t>
            </a:r>
          </a:p>
          <a:p>
            <a:r>
              <a:rPr lang="en-US" sz="4300" dirty="0" smtClean="0"/>
              <a:t>Emissions from cars</a:t>
            </a:r>
            <a:endParaRPr lang="en-US" sz="43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4" y="-380996"/>
            <a:ext cx="31035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0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6248399" cy="1630362"/>
          </a:xfrm>
        </p:spPr>
        <p:txBody>
          <a:bodyPr>
            <a:noAutofit/>
          </a:bodyPr>
          <a:lstStyle/>
          <a:p>
            <a:r>
              <a:rPr lang="en-US" sz="5500" b="1" dirty="0" smtClean="0"/>
              <a:t>Effects of Acid Rain</a:t>
            </a:r>
            <a:br>
              <a:rPr lang="en-US" sz="5500" b="1" dirty="0" smtClean="0"/>
            </a:br>
            <a:r>
              <a:rPr lang="en-US" sz="5500" b="1" dirty="0" smtClean="0"/>
              <a:t>in Canada</a:t>
            </a:r>
            <a:endParaRPr lang="en-US" sz="5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7543800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1400" dirty="0" smtClean="0"/>
          </a:p>
          <a:p>
            <a:r>
              <a:rPr lang="en-US" sz="4900" dirty="0" smtClean="0"/>
              <a:t>Polluted farmland</a:t>
            </a:r>
          </a:p>
          <a:p>
            <a:r>
              <a:rPr lang="en-US" sz="4900" dirty="0" smtClean="0"/>
              <a:t>Dying trees</a:t>
            </a:r>
          </a:p>
          <a:p>
            <a:r>
              <a:rPr lang="en-US" sz="4900" dirty="0" smtClean="0"/>
              <a:t>Dead plants and animals in lakes</a:t>
            </a:r>
          </a:p>
          <a:p>
            <a:r>
              <a:rPr lang="en-US" sz="4900" dirty="0" smtClean="0"/>
              <a:t>Damage to buildings and statues (especially made of granite, marble, and limestone)</a:t>
            </a:r>
          </a:p>
          <a:p>
            <a:r>
              <a:rPr lang="en-US" sz="4900" dirty="0" smtClean="0"/>
              <a:t>Lower profits for industries</a:t>
            </a:r>
            <a:endParaRPr lang="en-US" sz="49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4" y="-380996"/>
            <a:ext cx="31035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3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8571" y="152400"/>
            <a:ext cx="6155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Pollution of the </a:t>
            </a:r>
            <a:br>
              <a:rPr lang="en-US" sz="6000" b="1" dirty="0" smtClean="0"/>
            </a:br>
            <a:r>
              <a:rPr lang="en-US" sz="6000" b="1" dirty="0" smtClean="0"/>
              <a:t>Great Lakes</a:t>
            </a:r>
            <a:endParaRPr lang="en-US" sz="6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219200" y="2396587"/>
            <a:ext cx="7609104" cy="4114800"/>
            <a:chOff x="446314" y="1752600"/>
            <a:chExt cx="7609104" cy="41148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14" y="1752600"/>
              <a:ext cx="4213225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236018" y="3211288"/>
              <a:ext cx="2819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/>
                <a:t>Great</a:t>
              </a:r>
              <a:br>
                <a:rPr lang="en-US" sz="5400" b="1" dirty="0" smtClean="0"/>
              </a:br>
              <a:r>
                <a:rPr lang="en-US" sz="5400" b="1" dirty="0" smtClean="0"/>
                <a:t>Lakes</a:t>
              </a:r>
              <a:endParaRPr lang="en-US" sz="5400" b="1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3690252" y="4169228"/>
              <a:ext cx="2133600" cy="38100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2895600" y="4191000"/>
              <a:ext cx="762000" cy="68752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" y="-325904"/>
            <a:ext cx="31035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7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5715000" cy="18288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Pollution of the Great Lakes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7772400" cy="3992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Polluted by waste from industries, sewage treatment plants, and </a:t>
            </a:r>
            <a:r>
              <a:rPr lang="en-US" dirty="0" smtClean="0">
                <a:hlinkClick r:id="rId2" action="ppaction://hlinksldjump"/>
              </a:rPr>
              <a:t>run-off</a:t>
            </a:r>
            <a:r>
              <a:rPr lang="en-US" dirty="0" smtClean="0"/>
              <a:t> (pesticides, fertilizers, oil, grease, salt from highways)</a:t>
            </a:r>
          </a:p>
          <a:p>
            <a:r>
              <a:rPr lang="en-US" dirty="0" smtClean="0"/>
              <a:t>Acid rain is killing the plants and fish</a:t>
            </a:r>
          </a:p>
          <a:p>
            <a:r>
              <a:rPr lang="en-US" dirty="0" smtClean="0"/>
              <a:t>U.S. and Canada are both working to control industry, change to gas powered stations instead of coal-powered, add lime to help neutralize the effects of acid rain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31035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80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567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Document</vt:lpstr>
      <vt:lpstr>How  have environmental issues affected Canada?</vt:lpstr>
      <vt:lpstr>PowerPoint Presentation</vt:lpstr>
      <vt:lpstr>Environmental Issues in Canada</vt:lpstr>
      <vt:lpstr>As we discuss the Environmental Issues in Canada, we will summarize the information on a graphic organizer.</vt:lpstr>
      <vt:lpstr>Acid Rain</vt:lpstr>
      <vt:lpstr>Causes of Acid Rain in Canada</vt:lpstr>
      <vt:lpstr>Effects of Acid Rain in Canada</vt:lpstr>
      <vt:lpstr>PowerPoint Presentation</vt:lpstr>
      <vt:lpstr>Pollution of the Great Lakes</vt:lpstr>
      <vt:lpstr>Distributed Summarizing</vt:lpstr>
      <vt:lpstr>Extraction &amp; Use of Natural Resources</vt:lpstr>
      <vt:lpstr>Extracting Minerals from the Canadian Shield</vt:lpstr>
      <vt:lpstr>Use of Rivers on the Canadian Shield</vt:lpstr>
      <vt:lpstr>Extracting Timber from the  Canadian Shield</vt:lpstr>
      <vt:lpstr>Distributed Summarizing</vt:lpstr>
      <vt:lpstr>Summarizing  Strategy</vt:lpstr>
      <vt:lpstr>Emission – the production and release of something</vt:lpstr>
      <vt:lpstr>Run-off – leave or escape  from a place</vt:lpstr>
      <vt:lpstr>Extraction – the action of taking something out</vt:lpstr>
    </vt:vector>
  </TitlesOfParts>
  <Company>TCSS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 have environmental issues affected Canada?</dc:title>
  <dc:creator>ARRINGTON, CASSIDY B</dc:creator>
  <cp:lastModifiedBy>Collier, Curt</cp:lastModifiedBy>
  <cp:revision>38</cp:revision>
  <dcterms:created xsi:type="dcterms:W3CDTF">2014-03-12T00:15:56Z</dcterms:created>
  <dcterms:modified xsi:type="dcterms:W3CDTF">2017-05-15T13:44:13Z</dcterms:modified>
</cp:coreProperties>
</file>