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1D3534-7309-41DB-878D-659ED5B4F107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4"/>
          </p14:sldIdLst>
        </p14:section>
        <p14:section name="Untitled Section" id="{7615A0AC-BEFC-45AC-B3E0-2093E32B2501}">
          <p14:sldIdLst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1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2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7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1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4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4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2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0DCB-D7A8-4B60-9DF9-59520688EC8D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C3560-B639-49A7-875E-03F97D2B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55" y="-1"/>
            <a:ext cx="9195455" cy="68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5070" y="1828029"/>
            <a:ext cx="8968930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Physical Features </a:t>
            </a:r>
          </a:p>
          <a:p>
            <a:pPr algn="ctr"/>
            <a:r>
              <a:rPr lang="en-US" sz="6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</a:t>
            </a:r>
            <a:r>
              <a:rPr lang="en-US" sz="6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f </a:t>
            </a:r>
          </a:p>
          <a:p>
            <a:pPr algn="ctr"/>
            <a:r>
              <a:rPr lang="en-US" sz="6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Canada </a:t>
            </a:r>
            <a:endParaRPr lang="en-US" sz="6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5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Lakes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part of the border with the United States.</a:t>
            </a:r>
          </a:p>
          <a:p>
            <a:r>
              <a:rPr lang="en-US" dirty="0"/>
              <a:t>Lake Superior, Lake Huron, Lake Erie, and Lake Ontario are split between the United States and Canada. Lake Michigan is </a:t>
            </a:r>
            <a:r>
              <a:rPr lang="en-US" dirty="0" smtClean="0"/>
              <a:t>only in the U.S.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6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Lakes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696200" cy="536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3"/>
          <p:cNvSpPr txBox="1"/>
          <p:nvPr/>
        </p:nvSpPr>
        <p:spPr>
          <a:xfrm>
            <a:off x="4495800" y="5334000"/>
            <a:ext cx="1773873" cy="108204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Great Lakes  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158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Rocky Mountains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Stretch over 3000 miles from British Colombia </a:t>
            </a:r>
            <a:r>
              <a:rPr lang="en-US" dirty="0" smtClean="0"/>
              <a:t>in Canada </a:t>
            </a:r>
            <a:r>
              <a:rPr lang="en-US" dirty="0"/>
              <a:t>to New Mexico in the United States</a:t>
            </a:r>
          </a:p>
          <a:p>
            <a:r>
              <a:rPr lang="en-US" dirty="0"/>
              <a:t>Mount Robson is the tallest peak in the Canadian Rockies at nearly 13,000 feet. </a:t>
            </a:r>
          </a:p>
        </p:txBody>
      </p:sp>
    </p:spTree>
    <p:extLst>
      <p:ext uri="{BB962C8B-B14F-4D97-AF65-F5344CB8AC3E}">
        <p14:creationId xmlns:p14="http://schemas.microsoft.com/office/powerpoint/2010/main" val="118468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Rocky Mountains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05952"/>
            <a:ext cx="7467600" cy="520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0"/>
          <p:cNvSpPr txBox="1"/>
          <p:nvPr/>
        </p:nvSpPr>
        <p:spPr>
          <a:xfrm rot="4856444">
            <a:off x="958290" y="4592313"/>
            <a:ext cx="3105964" cy="57830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Rocky Mountains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644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Shield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covers a large part of eastern and central </a:t>
            </a:r>
            <a:r>
              <a:rPr lang="en-US" dirty="0" smtClean="0"/>
              <a:t>Canada</a:t>
            </a:r>
          </a:p>
          <a:p>
            <a:r>
              <a:rPr lang="en-US" dirty="0" smtClean="0"/>
              <a:t>It </a:t>
            </a:r>
            <a:r>
              <a:rPr lang="en-US" dirty="0"/>
              <a:t>has ancient rock just below and sometimes sticking out of the soil.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area is known for its thin, rocky soil and rough, rolling landscape. This region has many lakes and rivers and is rich in minerals</a:t>
            </a:r>
          </a:p>
        </p:txBody>
      </p:sp>
    </p:spTree>
    <p:extLst>
      <p:ext uri="{BB962C8B-B14F-4D97-AF65-F5344CB8AC3E}">
        <p14:creationId xmlns:p14="http://schemas.microsoft.com/office/powerpoint/2010/main" val="2818251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Canadian Shield </a:t>
            </a:r>
            <a:r>
              <a:rPr lang="en-US" sz="1800" dirty="0" smtClean="0"/>
              <a:t>* see the next slide, as well 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67366"/>
            <a:ext cx="7391658" cy="515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2"/>
          <p:cNvSpPr txBox="1"/>
          <p:nvPr/>
        </p:nvSpPr>
        <p:spPr>
          <a:xfrm>
            <a:off x="3276600" y="4343400"/>
            <a:ext cx="16764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Canadian 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Shield  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Right Arrow 9"/>
          <p:cNvSpPr/>
          <p:nvPr/>
        </p:nvSpPr>
        <p:spPr>
          <a:xfrm rot="1194514">
            <a:off x="4800600" y="50292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8273349">
            <a:off x="5581329" y="4364070"/>
            <a:ext cx="990600" cy="381000"/>
          </a:xfrm>
          <a:prstGeom prst="rightArrow">
            <a:avLst>
              <a:gd name="adj1" fmla="val 50000"/>
              <a:gd name="adj2" fmla="val 89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8273349">
            <a:off x="3619499" y="3754470"/>
            <a:ext cx="990600" cy="381000"/>
          </a:xfrm>
          <a:prstGeom prst="rightArrow">
            <a:avLst>
              <a:gd name="adj1" fmla="val 50000"/>
              <a:gd name="adj2" fmla="val 89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01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Shield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364871" cy="533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91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EQ: Where </a:t>
            </a:r>
            <a:r>
              <a:rPr lang="en-US" dirty="0"/>
              <a:t>are the major physical features of Canada located? </a:t>
            </a: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need to be able to do? </a:t>
            </a:r>
          </a:p>
          <a:p>
            <a:pPr lvl="1"/>
            <a:r>
              <a:rPr lang="en-US" dirty="0" smtClean="0"/>
              <a:t>Locate </a:t>
            </a:r>
            <a:r>
              <a:rPr lang="en-US" dirty="0"/>
              <a:t>on a world and regional political-physical map: the St. Lawrence River, Hudson Bay, Atlantic Ocean, Pacific Ocean, the Great Lakes, Canadian Shield, and Rocky Mountains.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6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Where is Canada?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600200"/>
            <a:ext cx="3200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Canada’s location on the world map. </a:t>
            </a:r>
          </a:p>
          <a:p>
            <a:r>
              <a:rPr lang="en-US" dirty="0" smtClean="0"/>
              <a:t>Describe Canada’s location in relation to the United States.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510" y="4034050"/>
            <a:ext cx="2590800" cy="28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38" y="1371600"/>
            <a:ext cx="5225544" cy="241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29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the major physical features of Canada located?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 are going to locate … </a:t>
            </a:r>
          </a:p>
          <a:p>
            <a:pPr lvl="1"/>
            <a:r>
              <a:rPr lang="en-US" dirty="0" smtClean="0"/>
              <a:t>Atlantic Ocean</a:t>
            </a:r>
          </a:p>
          <a:p>
            <a:pPr lvl="1"/>
            <a:r>
              <a:rPr lang="en-US" dirty="0" smtClean="0"/>
              <a:t>Pacific Ocean </a:t>
            </a:r>
          </a:p>
          <a:p>
            <a:pPr lvl="1"/>
            <a:r>
              <a:rPr lang="en-US" dirty="0" smtClean="0"/>
              <a:t>St. Lawrence River </a:t>
            </a:r>
          </a:p>
          <a:p>
            <a:pPr lvl="1"/>
            <a:r>
              <a:rPr lang="en-US" dirty="0" smtClean="0"/>
              <a:t>Hudson Bay </a:t>
            </a:r>
          </a:p>
          <a:p>
            <a:pPr lvl="1"/>
            <a:r>
              <a:rPr lang="en-US" dirty="0" smtClean="0"/>
              <a:t>Great Lakes </a:t>
            </a:r>
          </a:p>
          <a:p>
            <a:pPr lvl="1"/>
            <a:r>
              <a:rPr lang="en-US" dirty="0" smtClean="0"/>
              <a:t>Rocky Mountains</a:t>
            </a:r>
          </a:p>
          <a:p>
            <a:pPr lvl="1"/>
            <a:r>
              <a:rPr lang="en-US" dirty="0" smtClean="0"/>
              <a:t>Canadian Shield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3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Atlantic Ocean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The Atlantic Ocean is on Canada’s east coast </a:t>
            </a:r>
          </a:p>
          <a:p>
            <a:r>
              <a:rPr lang="en-US" dirty="0" smtClean="0"/>
              <a:t>It is the second largest ocean.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6172200" cy="430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8"/>
          <p:cNvSpPr txBox="1"/>
          <p:nvPr/>
        </p:nvSpPr>
        <p:spPr>
          <a:xfrm>
            <a:off x="6629400" y="3962400"/>
            <a:ext cx="2057400" cy="7924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Atlantic Ocean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738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Pacific Ocean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The Pacific Ocean is on Canada’s west coast. </a:t>
            </a:r>
          </a:p>
          <a:p>
            <a:r>
              <a:rPr lang="en-US" dirty="0" smtClean="0"/>
              <a:t>Largest and deepest ocean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6172200" cy="430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9"/>
          <p:cNvSpPr txBox="1"/>
          <p:nvPr/>
        </p:nvSpPr>
        <p:spPr>
          <a:xfrm>
            <a:off x="702627" y="4267200"/>
            <a:ext cx="1947545" cy="6400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Pacific Ocean 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731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Lawrence River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Connects the Great Lakes to the Atlantic Ocean</a:t>
            </a:r>
          </a:p>
          <a:p>
            <a:r>
              <a:rPr lang="en-US" dirty="0" smtClean="0"/>
              <a:t>Important </a:t>
            </a:r>
            <a:r>
              <a:rPr lang="en-US" dirty="0"/>
              <a:t>to Canada’s history because </a:t>
            </a:r>
            <a:r>
              <a:rPr lang="en-US" dirty="0" smtClean="0"/>
              <a:t>it allowed </a:t>
            </a:r>
            <a:r>
              <a:rPr lang="en-US" dirty="0"/>
              <a:t>explorers to travel into North </a:t>
            </a:r>
            <a:r>
              <a:rPr lang="en-US" dirty="0" smtClean="0"/>
              <a:t>America by </a:t>
            </a:r>
            <a:r>
              <a:rPr lang="en-US" dirty="0"/>
              <a:t>water</a:t>
            </a:r>
          </a:p>
          <a:p>
            <a:r>
              <a:rPr lang="en-US" dirty="0" smtClean="0"/>
              <a:t>Important </a:t>
            </a:r>
            <a:r>
              <a:rPr lang="en-US" dirty="0"/>
              <a:t>natural resource – water and </a:t>
            </a:r>
            <a:r>
              <a:rPr lang="en-US" dirty="0" smtClean="0"/>
              <a:t>trade route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Lawrence River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41" y="1144954"/>
            <a:ext cx="7808259" cy="544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1"/>
          <p:cNvSpPr txBox="1"/>
          <p:nvPr/>
        </p:nvSpPr>
        <p:spPr>
          <a:xfrm rot="18951182">
            <a:off x="5765145" y="4974244"/>
            <a:ext cx="2598704" cy="3225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St. Lawrence River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135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Hudson Bay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gulf in east-central Canada </a:t>
            </a:r>
          </a:p>
          <a:p>
            <a:r>
              <a:rPr lang="en-US" sz="2800" dirty="0" smtClean="0"/>
              <a:t>Connected to Atlantic and Arctic Oceans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477000" cy="451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/>
          <p:nvPr/>
        </p:nvSpPr>
        <p:spPr>
          <a:xfrm>
            <a:off x="4114800" y="4343400"/>
            <a:ext cx="1981201" cy="95624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Hudson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LucidaSansUnicode"/>
                <a:ea typeface="Calibri"/>
                <a:cs typeface="LucidaSansUnicode"/>
              </a:rPr>
              <a:t>Bay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347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360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LucidaSansUnicode</vt:lpstr>
      <vt:lpstr>Times New Roman</vt:lpstr>
      <vt:lpstr>Office Theme</vt:lpstr>
      <vt:lpstr>PowerPoint Presentation</vt:lpstr>
      <vt:lpstr>EQ: Where are the major physical features of Canada located? </vt:lpstr>
      <vt:lpstr>Where is Canada? </vt:lpstr>
      <vt:lpstr>Where are the major physical features of Canada located? </vt:lpstr>
      <vt:lpstr>Atlantic Ocean </vt:lpstr>
      <vt:lpstr>Pacific Ocean </vt:lpstr>
      <vt:lpstr>St. Lawrence River </vt:lpstr>
      <vt:lpstr>St. Lawrence River </vt:lpstr>
      <vt:lpstr>Hudson Bay </vt:lpstr>
      <vt:lpstr>Great Lakes </vt:lpstr>
      <vt:lpstr>Great Lakes </vt:lpstr>
      <vt:lpstr>Rocky Mountains </vt:lpstr>
      <vt:lpstr>Rocky Mountains</vt:lpstr>
      <vt:lpstr>Canadian Shield </vt:lpstr>
      <vt:lpstr>Canadian Shield * see the next slide, as well </vt:lpstr>
      <vt:lpstr>Canadian Shield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Collier, Curt</cp:lastModifiedBy>
  <cp:revision>5</cp:revision>
  <dcterms:created xsi:type="dcterms:W3CDTF">2016-03-10T15:02:12Z</dcterms:created>
  <dcterms:modified xsi:type="dcterms:W3CDTF">2017-05-15T13:39:31Z</dcterms:modified>
</cp:coreProperties>
</file>